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4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1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4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2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13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9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B233-7248-48BA-96BA-9C3324EE868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5572-B8CE-4A5D-ADCC-58BF3AD00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0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нина\Desktop\ведер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32" y="4201294"/>
            <a:ext cx="2207818" cy="220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ина\Desktop\пирамид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12518"/>
            <a:ext cx="1358412" cy="222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нина\Desktop\паровози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69" y="2924944"/>
            <a:ext cx="4681537" cy="14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нина\Desktop\рая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3411972" cy="53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0251" y="5771"/>
            <a:ext cx="7203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«Раины игрушки»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нина\Desktop\ракета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08" y="1340768"/>
            <a:ext cx="2430530" cy="177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нина\Desktop\барабан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68534"/>
            <a:ext cx="2469562" cy="191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9881" y="22151"/>
            <a:ext cx="6850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«Чего не стало?»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409112"/>
            <a:ext cx="311008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Картинки исчезают по щелчку </a:t>
            </a:r>
            <a:endParaRPr lang="ru-RU" sz="1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78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4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4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4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9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4</cp:revision>
  <dcterms:created xsi:type="dcterms:W3CDTF">2015-02-04T08:34:10Z</dcterms:created>
  <dcterms:modified xsi:type="dcterms:W3CDTF">2015-02-04T10:13:05Z</dcterms:modified>
</cp:coreProperties>
</file>