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6B233-7248-48BA-96BA-9C3324EE868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5572-B8CE-4A5D-ADCC-58BF3AD005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92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6B233-7248-48BA-96BA-9C3324EE868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5572-B8CE-4A5D-ADCC-58BF3AD005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646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6B233-7248-48BA-96BA-9C3324EE868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5572-B8CE-4A5D-ADCC-58BF3AD005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61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6B233-7248-48BA-96BA-9C3324EE868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5572-B8CE-4A5D-ADCC-58BF3AD005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840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6B233-7248-48BA-96BA-9C3324EE868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5572-B8CE-4A5D-ADCC-58BF3AD005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32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6B233-7248-48BA-96BA-9C3324EE868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5572-B8CE-4A5D-ADCC-58BF3AD005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54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6B233-7248-48BA-96BA-9C3324EE868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5572-B8CE-4A5D-ADCC-58BF3AD005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15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6B233-7248-48BA-96BA-9C3324EE868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5572-B8CE-4A5D-ADCC-58BF3AD005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9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6B233-7248-48BA-96BA-9C3324EE868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5572-B8CE-4A5D-ADCC-58BF3AD005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131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6B233-7248-48BA-96BA-9C3324EE868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5572-B8CE-4A5D-ADCC-58BF3AD005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34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6B233-7248-48BA-96BA-9C3324EE868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5572-B8CE-4A5D-ADCC-58BF3AD005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296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6B233-7248-48BA-96BA-9C3324EE8688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35572-B8CE-4A5D-ADCC-58BF3AD005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002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нина\Desktop\ведерк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232" y="4201294"/>
            <a:ext cx="2207818" cy="220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нина\Desktop\пирамидк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312518"/>
            <a:ext cx="1358412" cy="2220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нина\Desktop\паровозик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269" y="2924944"/>
            <a:ext cx="4681537" cy="143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нина\Desktop\рая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2"/>
            <a:ext cx="3411972" cy="533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70251" y="5771"/>
            <a:ext cx="72035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Игра «Раины игрушки»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7" name="Picture 3" descr="C:\Users\нина\Desktop\ракета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7508" y="1340768"/>
            <a:ext cx="2430530" cy="1774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нина\Desktop\барабан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268534"/>
            <a:ext cx="2469562" cy="1919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89881" y="22151"/>
            <a:ext cx="68502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Игра «Чего не стало?»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6409112"/>
            <a:ext cx="311008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Картинки исчезают по щелчку </a:t>
            </a:r>
            <a:endParaRPr lang="ru-RU" sz="1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078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51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4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9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4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4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400"/>
                            </p:stCondLst>
                            <p:childTnLst>
                              <p:par>
                                <p:cTn id="30" presetID="16" presetClass="entr" presetSubtype="21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9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19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4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15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нина</dc:creator>
  <cp:lastModifiedBy>нина</cp:lastModifiedBy>
  <cp:revision>4</cp:revision>
  <dcterms:created xsi:type="dcterms:W3CDTF">2015-02-04T08:34:10Z</dcterms:created>
  <dcterms:modified xsi:type="dcterms:W3CDTF">2015-02-04T10:13:05Z</dcterms:modified>
</cp:coreProperties>
</file>