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CC91-768D-4848-8FB0-8D1D658E52D8}" type="datetimeFigureOut">
              <a:rPr lang="ru-RU" smtClean="0"/>
              <a:t>12.01.2014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78C2-2DFA-490D-870E-A0EC5043DF1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CC91-768D-4848-8FB0-8D1D658E52D8}" type="datetimeFigureOut">
              <a:rPr lang="ru-RU" smtClean="0"/>
              <a:t>12.01.2014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78C2-2DFA-490D-870E-A0EC5043DF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CC91-768D-4848-8FB0-8D1D658E52D8}" type="datetimeFigureOut">
              <a:rPr lang="ru-RU" smtClean="0"/>
              <a:t>12.01.2014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78C2-2DFA-490D-870E-A0EC5043DF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CC91-768D-4848-8FB0-8D1D658E52D8}" type="datetimeFigureOut">
              <a:rPr lang="ru-RU" smtClean="0"/>
              <a:t>12.01.2014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78C2-2DFA-490D-870E-A0EC5043DF1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CC91-768D-4848-8FB0-8D1D658E52D8}" type="datetimeFigureOut">
              <a:rPr lang="ru-RU" smtClean="0"/>
              <a:t>12.01.2014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78C2-2DFA-490D-870E-A0EC5043DF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CC91-768D-4848-8FB0-8D1D658E52D8}" type="datetimeFigureOut">
              <a:rPr lang="ru-RU" smtClean="0"/>
              <a:t>12.01.2014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78C2-2DFA-490D-870E-A0EC5043DF1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CC91-768D-4848-8FB0-8D1D658E52D8}" type="datetimeFigureOut">
              <a:rPr lang="ru-RU" smtClean="0"/>
              <a:t>12.01.2014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78C2-2DFA-490D-870E-A0EC5043DF1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CC91-768D-4848-8FB0-8D1D658E52D8}" type="datetimeFigureOut">
              <a:rPr lang="ru-RU" smtClean="0"/>
              <a:t>12.01.2014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78C2-2DFA-490D-870E-A0EC5043DF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CC91-768D-4848-8FB0-8D1D658E52D8}" type="datetimeFigureOut">
              <a:rPr lang="ru-RU" smtClean="0"/>
              <a:t>12.01.2014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78C2-2DFA-490D-870E-A0EC5043DF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CC91-768D-4848-8FB0-8D1D658E52D8}" type="datetimeFigureOut">
              <a:rPr lang="ru-RU" smtClean="0"/>
              <a:t>12.01.2014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78C2-2DFA-490D-870E-A0EC5043DF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CC91-768D-4848-8FB0-8D1D658E52D8}" type="datetimeFigureOut">
              <a:rPr lang="ru-RU" smtClean="0"/>
              <a:t>12.01.2014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78C2-2DFA-490D-870E-A0EC5043DF1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385CC91-768D-4848-8FB0-8D1D658E52D8}" type="datetimeFigureOut">
              <a:rPr lang="ru-RU" smtClean="0"/>
              <a:t>12.01.2014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F5E78C2-2DFA-490D-870E-A0EC5043DF1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81944" y="332656"/>
            <a:ext cx="568863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ea typeface="Times New Roman"/>
                <a:cs typeface="Times New Roman" pitchFamily="18" charset="0"/>
              </a:rPr>
              <a:t>Подготовил воспитатель: </a:t>
            </a:r>
            <a:r>
              <a:rPr lang="ru-RU" sz="14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ea typeface="Times New Roman"/>
                <a:cs typeface="Times New Roman" pitchFamily="18" charset="0"/>
              </a:rPr>
              <a:t>Пошина</a:t>
            </a:r>
            <a:r>
              <a:rPr lang="ru-RU" sz="1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ea typeface="Times New Roman"/>
                <a:cs typeface="Times New Roman" pitchFamily="18" charset="0"/>
              </a:rPr>
              <a:t> Анна Владимировна</a:t>
            </a:r>
            <a:endParaRPr lang="ru-RU" sz="14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pic>
        <p:nvPicPr>
          <p:cNvPr id="1026" name="Picture 2" descr="C:\Users\SONY\Desktop\378806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0433"/>
            <a:ext cx="9252520" cy="6217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2756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903516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852771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562192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536" y="-459432"/>
            <a:ext cx="9721080" cy="7317432"/>
          </a:xfrm>
        </p:spPr>
      </p:pic>
    </p:spTree>
    <p:extLst>
      <p:ext uri="{BB962C8B-B14F-4D97-AF65-F5344CB8AC3E}">
        <p14:creationId xmlns:p14="http://schemas.microsoft.com/office/powerpoint/2010/main" val="27939551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2205622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3926662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9579562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41988325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9735266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solidFill>
            <a:schemeClr val="bg2"/>
          </a:solidFill>
        </p:spPr>
        <p:txBody>
          <a:bodyPr/>
          <a:lstStyle/>
          <a:p>
            <a:pPr marL="45720" indent="0">
              <a:buNone/>
            </a:pPr>
            <a:r>
              <a:rPr lang="ru-RU" dirty="0" smtClean="0"/>
              <a:t>Источник:</a:t>
            </a:r>
          </a:p>
          <a:p>
            <a:pPr marL="0" lvl="0" indent="0" fontAlgn="base">
              <a:spcBef>
                <a:spcPct val="30000"/>
              </a:spcBef>
              <a:spcAft>
                <a:spcPct val="0"/>
              </a:spcAft>
              <a:buClrTx/>
              <a:buSzTx/>
              <a:buNone/>
            </a:pPr>
            <a:r>
              <a:rPr lang="ru-RU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Дополнительную информацию по этому вопросу можно найти в Интернете, а также из книг о животных.</a:t>
            </a:r>
          </a:p>
          <a:p>
            <a:pPr marL="45720" indent="0">
              <a:buNone/>
            </a:pPr>
            <a:endParaRPr lang="ru-RU" dirty="0" smtClean="0">
              <a:solidFill>
                <a:schemeClr val="tx2"/>
              </a:solidFill>
            </a:endParaRPr>
          </a:p>
          <a:p>
            <a:endParaRPr lang="ru-RU" dirty="0" smtClean="0">
              <a:solidFill>
                <a:schemeClr val="tx2"/>
              </a:solidFill>
              <a:latin typeface="Arial"/>
            </a:endParaRPr>
          </a:p>
          <a:p>
            <a:pPr marL="45720" indent="0"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131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016108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2764703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145494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115201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  <p:extLst>
      <p:ext uri="{BB962C8B-B14F-4D97-AF65-F5344CB8AC3E}">
        <p14:creationId xmlns:p14="http://schemas.microsoft.com/office/powerpoint/2010/main" val="751703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566932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615979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52253222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61</TotalTime>
  <Words>25</Words>
  <Application>Microsoft Office PowerPoint</Application>
  <PresentationFormat>Экран (4:3)</PresentationFormat>
  <Paragraphs>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SONY</dc:creator>
  <cp:lastModifiedBy>SONY</cp:lastModifiedBy>
  <cp:revision>8</cp:revision>
  <dcterms:created xsi:type="dcterms:W3CDTF">2014-01-10T16:08:44Z</dcterms:created>
  <dcterms:modified xsi:type="dcterms:W3CDTF">2014-01-12T12:13:19Z</dcterms:modified>
</cp:coreProperties>
</file>